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לאיזה דימוי משווה הקטע את החברה הישראלית? ← לפסיפס | לפי הקטע, מה פירוש המילה ״ערב״? ← מי שלוקח אחריות על אדם אחר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למילים ״ערבות״ ו״מעורבות״ שורש משותף. מהו השורש? ← ע־ר־ב. המשפט בטקסט: "אחראים במידה מסוימת לשלומם של האחרים…".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לפי הקטע, מי שמרגישים שייכים נוטים להתמודד טוב יותר עם קשיים. | ❌ לא נכון – הביטוי ״כל ישראל ערבים זה לזה״ לקוח משיר עממי. | ❌ לא נכון – לפי הקטע, ערבות הדדית קיימת רק כשמסכימים זה עם זה על הכול. | ✅ נכון – לפי הטבלה, התנדבות קבוצתית מחזקת עבודת צוות ואחריות.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לסחוב סלים לשכן מבוגר ← 💛 עזרה אישית | להצטרף לקבוצה שמנקה את הפארק ← 👥 התנדבות קבוצתית | לכתוב מכתב מנומק למנהלת על שיפור החצר ← 📣 השמעת קול | לשבת ליד מי שיושב לבד בהפסקה ← 💛 עזרה אישית | חונכות לילדי כיתה ב׳ יחד עם חברי הכיתה ← 👥 התנדבות קבוצתית | להציג רעיון באסיפה של מועצת התלמידים ← 📣 השמעת קול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"לא אורחים בבית שלנו" ושאלות בסגנון בגרות על מטרה, מבנה וקישוריות. תשובות: מהי המטרה העיקרית של המאמר? ← לשכנע שיש לשתף בני נוער באופן פעיל בחיי הקהילה | מה תפקידה של הפסקה הראשונה במאמר? ← לפתוח בדימוי (אורח מול בן בית) שמושך את הקורא ומכין את הקרקע לטענה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bayi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בונים בית יחד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שייכות, ערבות הדדית ומעורבות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חשבו על מקום שבו אתם מרגישים ״בבית״, גם אם הוא לא הבית שלכם. מה גורם לכם להרגיש שם שייכים: האנשים, הריח, השפה או משהו שאתם עושים שם?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יאתרו מידע גלוי בטקסט ויסיקו מסקנות על שייכות, ערבות הדדית ומעורבות בקהילה מגוונת.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יזהו מבנה טקסט (סיפורי, מידעי, טיעוני), את תפקידן של מילות הקישור ואת המשמעות של מילים, שורשים וביטויים מרכזיים.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יביעו עמדה מנומקת ויתכננו צעד קטן ומעשי של מעורבות בכיתה, בבניין או בשכונה.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שייכות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התחושה שאני חלק מקבוצה ושיש לי בה מקום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פסיפס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תמונה שבנויה מהרבה אבנים קטנות בצבעים שונים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ערבות הדדית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אחריות של כל אחד לשלומם של האחרים, ושלהם לשלומו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יוצאים נשכרים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מרוויחים, נהנים מתועלת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חונכות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ליווי ועזרה אישית קבועה של מבוגר או בוגר יותר לצעיר ממנו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כל אבן בפסיפס: שייכות ומעורבות בקהילה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צורך בסיסי. כל אדם רוצה להרגיש שהוא חלק ממשהו: ממשפחה, מקבוצת חברים, מכיתה או מקהילה. חוקרים בתחום הפסיכולוגיה מתארים את הצורך בשייכות כאחד הצרכים הבסיסיים של האדם.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תחנת עצירה: איזה מעשה קטן של ערבות הדדית ראיתם או עשיתם השבוע? במה הוא שונה מ״סתם טובה״ לחבר קרוב?</a:t>
            </a:r>
          </a:p>
        </p:txBody>
      </p:sp>
      <p:pic>
        <p:nvPicPr>
          <p:cNvPr id="19" name="Picture 18" descr="bayi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נתחיל בפני המים ונאתר מידע שכתוב בטקסט במפורש.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לאיזה דימוי משווה הקטע את החברה הישראלית?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לפסיפס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לשרשרת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לעץ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הקטע, מה פירוש המילה ״ערב״?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אדם שמגיע בערב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 שלוקח אחריות על אדם אחר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 שמתנדב פעם בשנה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צוללים: נסיק מסקנות, נחבר בין חלקי הטקסט ונבחן את 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למילים ״ערבות״ ו״מעורבות״ שורש משותף. מהו השורש?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ע־ר־ב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ע־ב־ר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ר־ב־ה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החלק שמסביר מה פירוש ערבות הדדית.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דעה, תיצרו ותחברו את הנושא לחיים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יושב לבד בהפסקה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איתי עבר השנה לכיתה ז׳ בעיר חדשה. כבר שבועיים הוא יושב לבד בהפסקות ומעמיד פנים שהוא עסוק בטלפון. כמה מבני הכיתה שמו לב, אבל אף אחד עוד לא ניגש.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יכולים בני הכיתה לעשות כדי שאיתי ירגיש שייך? היעזרו ברעיונות מהטקסט.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לדעתכם כדאי שבחט״ב תהיה שעת מעורבות קבועה בקהילה, כמו בחטיבה העליונה? כתבו פסקה מנומקת (6–8 שורות): פתחו בעמדה ברורה, הביאו שני נימוקים, השתמשו לפחות בשתי מילות קישור (למשל: משום ש..., נוסף על כך, לכן) וסיימו במשפט סיכום.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הקטע, מי שמרגישים שייכים נוטים להתמודד טוב יותר עם קשיים.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הביטוי ״כל ישראל ערבים זה לזה״ לקוח משיר עממי.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לפי הקטע, ערבות הדדית קיימת רק כשמסכימים זה עם זה על הכול.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לפי הטבלה, התנדבות קבוצתית מחזקת עבודת צוות ואחריות.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 כל דוגמה לפי דרך המעורבות שבטבלה.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לסחוב סלים לשכן מבוגר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להצטרף לקבוצה שמנקה את הפארק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לכתוב מכתב מנומק למנהלת על שיפור החצר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לשבת ליד מי שיושב לבד בהפסקה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חונכות לילדי כיתה ב׳ יחד עם חברי הכיתה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להציג רעיון באסיפה של מועצת התלמידים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4484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עזרה אישית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6532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התנדבות קבוצתית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7F1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📣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השמעת קול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להיות ״אורח/ת״ לבין להיות ״בן/בת בית״ בכיתה, בשכונה או בקהילה? מה אפשר לעשות כדי לעבור מצד אחד לצד השני?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ערבות הדדית אפשרית גם בין אנשים שלא מסכימים זה עם זה? תנו דוגמה.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איך השוני בין אנשים, בשפה, במוצא ובמנהגים, יכול להעשיר קבוצה? ומתי הוא עלול להרחיק, ומה אפשר לעשות כדי שזה לא יקרה?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גש״ר מאח״ד – שישה ערוצים שמחזקים אותי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🏃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גוף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שכל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רגש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אמונה וערכים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032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חברה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6CC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דמיון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מחזק אותי ואת הקהילה שלי ביום מאתגר? בחרו שני ערוצים וכתבו פעולה קטנה לכל אחד: חברה (למי אני יכול/ה להושיט יד), אמונה וערכים (מה חשוב לי בבית המשותף שלנו), גוף (פעולה בידיים – לארוז, לבנות, לעזור), דמיון (איך תיראה הכיתה שלנו כשכולם שותפים).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„טענתי פשוטה: שייכות אינה מתנה שמחלקים לנו, אלא תחושה שנבנית מתוך עשייה. לפיכך, אם נרצה שבני נוער ירגישו שהחברה הישראלית היא ביתם, עלינו להפוך אותם מצופים לשותפים פעילים בכיתה, בבית הספר וביישוב.“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המטרה העיקרית של המאמר?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למסור מידע על מועצות תלמידים בישראל   ב. לשכנע שיש לשתף בני נוער באופן פעיל בחיי הקהילה   ג. לתאר חוויה אישית של התנדבות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הראשונה במאמר?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להציג את טענת הנגד   ב. לפתוח בדימוי (אורח מול בן בית) שמושך את הקורא ומכין את הקרקע לטענה   ג. לסכם את הנימוקים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כיצד הדימוי ״אורח מול בן בית״ שבפתיחה חוזר בסיום המאמר (״מפתח״, ״דייר ודיירת״), ומה תרומתו לליכוד הטקסט ולשכנוע.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הָיִיתָ פַּעַם בְּמָקוֹם חָדָשׁ? מִי עָזַר לְךָ שָׁם? סַפְּרוּ בִּקְצָרָה.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אֲרָצוֹת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countries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מְבִינָה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understands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עוֹזֶרֶת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helps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מִתְנַדְּבִים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volunteer (work for free to help)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👋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למי אתם אומרים שלום בבוקר?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אני אומר/ת לשכנה?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👋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שלום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😴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לילה טוב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🎂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יום הולדת שמח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בונים בית יחד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אחד שלקחתי מהשיעור על שייכות: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צעד קטן של מעורבות או ערבות הדדית שאני מתכנן/ת לעשות השבוע: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השלימו: אני מרגיש/ה בבית כאשר...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🏠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בונים בית יחד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7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בונים בית יחד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