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לפי פסקה 2, מה מאפיין את אופן החשיבה המהיר? ← הוא נשען על הרגלים ועל תחושת בטן | לפי פסקה 3, מדוע קל יותר לבני נוער ובנות נוער "לקפוץ" להחלטה? ← כי האזור הקדמי במוח, שאחראי על שליטה בדחפים, עדיין מתפתח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למילים "שקול", "השיקול" ו"נשקלה" שבטקסט יש שורש משותף. מהו? ← ש־ק־ל. המשפט בטקסט: "עדיף לא לקבל החלטה חשובה כשאנחנו רעבים…".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לפי הטקסט, האופן המהיר של המוח חוסך אנרגיה. | ❌ לא נכון – האזור הקדמי של המוח מסיים להתפתח בתחילת גיל ההתבגרות. | ❌ לא נכון – לפי הטקסט, כל החוקרים מסכימים שעייפות החלטות קיימת בוודאות. | ✅ נכון – לפי הטבלה, כדאי להתייעץ כשההחלטה משפיעה על אחרים.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מה לאכול בהפסקה ← ⚡ החלטה מהירה מתאימה | בחירת מגמה ← 🐢 כדאי לעצור ולשקול | לזוז הצידה מכדור שעף אליי ← ⚡ החלטה מהירה מתאימה | לענות להודעה פוגענית בקבוצת הכיתה ← 🐢 כדאי לעצור ולשקול | באיזה צבע עט לכתוב ← ⚡ החלטה מהירה מתאימה | להצטרף לחוג חדש לכל השנה ← 🐢 כדאי לעצור ולשקול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"גם לעצור זה אומץ: על הזכות לוותר בחוכמה" ושאלות בסגנון בגרות על מטרה, מבנה וקישוריות. תשובות: מהי מטרתו המרכזית של המאמר? ← לשכנע שוויתור מושכל יכול להיות חלק מחוסן נפשי | מה תפקידה של הפסקה החמישית במבנה הטיעון? ← היא מציגה טענת נגד ומודה שיש בה ממש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derech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צומת דרכים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החלטות, נפילות וחוסן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דמיינו שאתם עומדים בצומת עם שלושה שלטים: "הדרך המוכרת", "הדרך המפחידה" ו"הדרך שעוד לא ניסיתי". באיזו דרך הייתם בוחרים, ולמה? ומה הייתם עושים אילו מעדתם באמצע הדרך?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יאתרו מידע בטקסט, יסיקו מסקנות וישוו בין דרכים לקבלת החלטות: החלטות מהירות לעומת החלטות שקולות.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יזהו מבנה של טקסט סיפורי, מידעי וטיעוני, וגם מילות קישור, שורשים וצירופים הקשורים לבחירה, לנפילה ולחוסן.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יביעו עמדה מנומקת ויחברו את הנושא לעצמם: איך אני מחליט/ה, מה אני עושה כשאני נופל/ת, ומה עוזר לי לקום.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אינטואיטיבי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מבוסס על תחושה פנימית מהירה, בלי חשיבה ארוכה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שקול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שנעשה אחרי מחשבה זהירה והשוואה בין אפשרויות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דחפים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רצונות חזקים ופתאומיים לעשות משהו מיד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חד־משמעיים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ברורים לגמרי, שיש להם פירוש אחד בלבד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נסיבות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התנאים והמצב שבהם משהו קורה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בצומת: מה קורה במוח כשאנחנו מחליטים?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החלטות בכל רגע. מהרגע שאנחנו מתעוררים ועד שאנחנו נרדמים, אנחנו מחליטים: מה ללבוש, עם מי לשבת בהפסקה, ואם להגיב להודעה בקבוצת הכיתה או להתעלם ממנה.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תחנת עצירה: חשבו על החלטה שקיבלתם לאחרונה במהירות. איזה אופן חשיבה הפעלתם, המהיר או האיטי? האם הייתם מחליטים אחרת אילו עצרתם לחשוב?</a:t>
            </a:r>
          </a:p>
        </p:txBody>
      </p:sp>
      <p:pic>
        <p:nvPicPr>
          <p:cNvPr id="19" name="Picture 18" descr="derech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בחלק הזה תשחו על פני המים ותאתרו מידע שכתוב במפורש בטקסט ובטבלה.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פסקה 2, מה מאפיין את אופן החשיבה המהיר?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הוא משווה בין אפשרויות ובודק עובדות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הוא נשען על הרגלים ועל תחושת בטן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הוא פועל רק בזמן השינה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פסקה 3, מדוע קל יותר לבני נוער ובנות נוער "לקפוץ" להחלטה?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האזור הקדמי במוח, שאחראי על שליטה בדחפים, עדיין מתפתח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הם אינם יכולים להחליט היטב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אין להם הרבה החלטות לקבל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נצלול: נסיק מסקנות, נקשר בין הפסקאות ונבחן את המבנה ואת השפה של הטקסט.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למילים "שקול", "השיקול" ו"נשקלה" שבטקסט יש שורש משותף. מהו?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ש־ק־ל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ק־ל־ל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ש־ל־ק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מתי עדיף לא לקבל החלטה חשובה.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תביעו עמדה, תיצרו ותחברו את הנושא לחיים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בחרתי לא נכון?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מאיה, בת 15, התלבטה הרבה, כתבה רשימת יתרונות וחסרונות ובחרה במגמה שעניינה אותה. במבחן הראשון במגמה היא קיבלה ציון נמוך, ועכשיו היא אומרת לעצמה: ׳טעיתי, אני תמיד בוחרת לא נכון׳.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לפי הפסקה האחרונה, איך מאיה יכולה להבחין בין איכות ההחלטה שלה לבין התוצאה? אילו שאלות כדאי לה לשאול את עצמה?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יש הטוענים שבני נוער ובנות נוער צריכים לקבל לבד את ההחלטות החשובות בחייהם, כמו בחירת מגמה. אחרים טוענים שכדאי להחליט יחד עם מבוגרים. כתבו פסקת עמדה של 6–8 שורות: הציגו את דעתכם, תנו שני נימוקים (אפשר להיעזר במידע מהטקסט ומהטבלה) וסיימו במשפט מסכם.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הטקסט, האופן המהיר של המוח חוסך אנרגיה.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האזור הקדמי של המוח מסיים להתפתח בתחילת גיל ההתבגרות.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לפי הטקסט, כל החוקרים מסכימים שעייפות החלטות קיימת בוודאות.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לפי הטבלה, כדאי להתייעץ כשההחלטה משפיעה על אחרים.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מיינו: באילו מצבים החלטה מהירה מתאימה, ובאילו כדאי לעצור ולשקול?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לאכול בהפסקה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בחירת מגמה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לזוז הצידה מכדור שעף אליי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לענות להודעה פוגענית בקבוצת הכיתה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באיזה צבע עט לכתוב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להצטרף לחוג חדש לכל השנה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⚡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החלטה מהירה מתאימה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🐢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כדאי לעצור ולשקול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ספרו על החלטה קטנה ועל החלטה גדולה שקיבלתם לאחרונה. במה היה שונה תהליך ההחלטה בכל אחת מהן?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לדעתכם "לוותר" ו"להיכשל" הם אותו דבר? מתי ויתור הוא סימן לחוכמה, ומתי הוא בריחה?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חשבו על מישהו או מישהי שראיתם "קמים" אחרי נפילה. מה עזר להם? באילו ערוצים של גש״ר מאח״ד (גוף, שכל, רגש, אמונה, חברה, דמיון) הם השתמשו?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מעש״ה – ארבעה צעדים לעזור למי שלידנו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114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🤲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מחויבות – "אני כאן איתך"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עידוד לפעולה – משימה קטנה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9758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שאלות שמפעילות חשיבה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79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הבניית רצף – מה קרה ומה עכשיו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חבר/ה נפל/ה ומרגיש/ה תקוע/ה. מלווים לפי מעש״ה: מחויבות ("אני איתך"), עידוד לפעולה (צעד קטן אחד היום), שאלות ("מה למדת מזה? מה בשליטתך?"), הבניית רצף (מה קרה, מה עכשיו, מה הצעד הבא).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„טענתי היא שחוסן נפשי אינו מתמצה בהתמדה בכל מחיר. חוסן אמיתי הוא היכולת לשקול מחדש, להבחין בין מכשול שכדאי להתגבר עליו לבין דרך שכדאי לעזוב, ולבחור, גם כשהבחירה היא לעצור.“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מטרתו המרכזית של המאמר?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למסור מידע על מחקרים בתחום הספורט   ב. לשכנע שוויתור מושכל יכול להיות חלק מחוסן נפשי   ג. לתאר את חייה של נערה שעזבה חוג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החמישית במבנה הטיעון?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היא מציגה טענת נגד ומודה שיש בה ממש   ב. היא מסכמת את המאמר   ג. היא מציגה נימוק נוסף לטענה המרכזית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את הקשר בין הפסקה החמישית לפסקה השישית. כיצד ההודאה החלקית בטענת הנגד מחזקת את הטיעון של הכותב/ת? הביאו ביטוי לשוני אחד מכל פסקה.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הַאִם קָשֶׁה לָכֶם לְדַבֵּר בְּעִבְרִית בַּכִּיתָּה? לָמָּה?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מְפַחֶדֶת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is afraid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לִשְׁתּוֹק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to be quiet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צוֹחֲקִים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laugh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לֹא נוֹרָא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it's okay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🚲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נפלתם פעם? מה עשיתם אחרי שנפלתם?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על מה רון רוכב?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🚲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אופניים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🚗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מכונית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🛴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קורקינט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צומת דרכים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כלי אחד לקבלת החלטות שאני רוצה לנסות השבוע הוא...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השלימו: כשאני נופל/ת, משפט שאני יכול/ה להגיד לעצמי הוא...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דרגו מ־1 עד 5: עד כמה אני מרגיש/ה היום שאני יודע/ת "לעצור בצומת" לפני שאני מחליט/ה? הסבירו במשפט אחד.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צומת דרכים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7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צומת דרכים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