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לפי פסקה 2, מדוע תכנים מרשימים מופיעים בפיד לעיתים קרובות? ← כי הם מושכים תשומת לב רבה | לפי הטבלה, מה עשוי לעמוד מאחורי מוצר ש״כולם״ משתמשים בו? ← פרסומת בתשלום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המילה ״השוואה״ (פסקה 3) נגזרת מאותו שורש כמו המילה: ← שווה. המשפט בטקסט: "האלגוריתם לומד על מה עצרנו, מה אהבנו…".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לפי הטקסט, את הפיד מסדרת תוכנה הנקראת אלגוריתם. | ❌ לא נכון – לפי הטקסט, כדי לשמור על עצמנו חייבים להתנתק מהרשת. | ✅ נכון – יש כלים שיכולים ליצור תמונות שנראות אמיתיות, אף שלא צולמו מעולם. | ❌ לא נכון – לפי הטקסט, רוב האנשים משתפים ברשת גם את רגעי השעמום והכישלון שלהם.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חופשה מושלמת ← 🌟 מה מוצג בפיד | ימים משעממים בבית ← 🔍 מה עשוי להסתתר מאחור | עור חלק לגמרי ← 🌟 מה מוצג בפיד | תשלום על פרסומת ← 🔍 מה עשוי להסתתר מאחור | ניסיונות כושלים רבים ← 🔍 מה עשוי להסתתר מאחור | תאורה מושלמת ← 🌟 מה מוצג בפיד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"הפילטר אינו האויב – ההסתרה היא" ושאלות בסגנון בגרות על מטרה, מבנה וקישוריות. תשובות: מהי מטרתו העיקרית של מאמר הדעה? ← לשכנע שיש להתמקד בשקיפות ובצפייה ביקורתית ולא באיסור הפילטרים | מה תפקידה של הפסקה הראשונה? ← לפתוח בדוגמה מוחשית ובשאלה כדי לעורר עניין ולהציג את הסוגיה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eme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מה אמיתי כאן? אמת ואשליה ברשת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פילטרים, פיד מושלם והחיים שמאחורי המסך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תמונה או סרטון שראיתם לאחרונה ברשת ונראו לכם ״מושלמים״. מה לדעתכם קרה דקה לפני שצולמו, ומה קרה דקה אחרי?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יאתרו מידע גלוי בטקסט ויסיקו מסקנות על הפער בין התמונה ברשת לבין המציאות שמאחוריה.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יזהו מבנה טקסט (סיפורי, מידעי, טיעוני), אמצעים לשוניים ומחברים, וישתמשו באוצר מילים מתחום הרשת והאשליה החזותית.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יפתחו עין ביקורתית כלפי תכנים ברשת: ישאלו ״מה אמיתי כאן?״, יביעו עמדה מנומקת ויכירו דרכים לשמור על עצמם מפני השוואה מכבידה.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אלגוריתם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סדרת הוראות שמפעילה תוכנה, למשל כדי לבחור אילו תכנים להציג לנו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אשליה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דבר שנראה אמיתי, אבל אינו כזה במציאות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להשוות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לבדוק במה שני דברים דומים זה לזה ובמה הם שונים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להכביד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להעיק, לגרום לתחושה קשה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פרסומת בתשלום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תוכן שמישהו קיבל כסף כדי לפרסם, גם אם הוא נראה כמו המלצה אישית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מאחורי הפיד: למה ברשת כולם נראים מאושרים?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סרט של רגעים נבחרים. כשאנחנו גוללים ברשת חברתית, נדמה שכולם נמצאים כל הזמן בחופשה, במסיבה או בהישג חדש. אבל רוב האנשים בוחרים לשתף רק את הרגעים הטובים ביותר שלהם.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עצרו וחשבו: מתי בפעם האחרונה השוויתם את עצמכם למשהו שראיתם ברשת? האם ידעתם אז מה קרה ״מחוץ לתמונה״?</a:t>
            </a:r>
          </a:p>
        </p:txBody>
      </p:sp>
      <p:pic>
        <p:nvPicPr>
          <p:cNvPr id="19" name="Picture 18" descr="eme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נתחיל על פני המים: נמצא בטקסט את המידע החשוב.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פסקה 2, מדוע תכנים מרשימים מופיעים בפיד לעיתים קרובות?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הם מושכים תשומת לב רבה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הם תמיד אמיתיים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המשתמשים ביקשו זאת במפורש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הטבלה, מה עשוי לעמוד מאחורי מוצר ש״כולם״ משתמשים בו?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כלי החלקה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פרסומת בתשלום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בינה מלאכותית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צוללים: נסיק מסקנות, נקשר בין חלקי הטקסט ונבחן את 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המילה ״השוואה״ (פסקה 3) נגזרת מאותו שורש כמו המילה: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שווה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ישועה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שווא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מה האלגוריתם לומד עלינו.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נחשוב, נביע עמדה ונקשר את הנושא לחיים שלנו.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המסיבה שבפיד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יואב, תלמיד כיתה ח׳, גלל ברשת בערב וראה תמונות של חברים מהשכבה במסיבה שאליה לא הוזמן. בכל התמונות כולם חייכו, ויואב הרגיש שכולם נהנים חוץ ממנו. הוא לא הצליח להירדם.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יואב יכול לומר לעצמו בעקבות מה שלמדתם בטקסט? מה הוא יכול לעשות כדי להרגיש טוב יותר?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לדעתכם הרשתות החברתיות צריכות לסמן כל תמונה שעברה עריכה? כתבו פסקת טיעון (5–7 שורות) הכוללת עמדה ברורה, שני נימוקים ודוגמה. היעזרו במידע מהטקסט או מהטבלה.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הטקסט, את הפיד מסדרת תוכנה הנקראת אלגוריתם.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הטקסט, כדי לשמור על עצמנו חייבים להתנתק מהרשת.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יש כלים שיכולים ליצור תמונות שנראות אמיתיות, אף שלא צולמו מעולם.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הטקסט, רוב האנשים משתפים ברשת גם את רגעי השעמום והכישלון שלהם.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מיינו: מה מוצג בפיד, ומה עשוי להסתתר מאחוריו?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חופשה מושלמת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ימים משעממים בבית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עור חלק לגמרי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תשלום על פרסומת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ניסיונות כושלים רבים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תאורה מושלמת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מוצג בפיד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🔍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עשוי להסתתר מאחור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קרה לכם שגיליתם שתמונה או סרטון שהרשימו אתכם לא היו אמיתיים? איך הרגשתם כשגיליתם?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פילטר משעשע שכולם יודעים שהוא פילטר לבין עריכה שמסתירים? איפה עובר הגבול בעיניכם?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למה לדעתכם אנשים בוחרים לשתף בעיקר רגעים טובים? האם זה בעייתי, או טבעי לגמרי?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עש״ן ד״ק – חמישה צעדים לחזור לאיזון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83496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✋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עצור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34072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שרירים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84648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35224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דיבור עצמי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799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➡️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קדימה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גללתם ברשת והתחלתם להשוות? עצרו עם עש״ן ד״ק: עוצרים, מכווצים ומשחררים אגרופים, נושמים לאט, אומרים לעצמנו "אני רואה רק את הרגע הנבחר" – וקדימה, לדבר אמיתי אחד מהיום שלי.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„טענתי פשוטה: הפילטר כשלעצמו אינו מזיק; מה שמזיק הוא ההסתרה. כאשר תמונה ערוכה מוצגת כאילו היא המציאות, נוצרת אשליה. לעומת זאת, כאשר העריכה גלויה, כמו אוזני חתול מצחיקות, צבעים של ציור או תמונה המסומנת…“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מטרתו העיקרית של מאמר הדעה?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לתאר כיצד פועלים כלי עריכה   ב. לשכנע שיש להתמקד בשקיפות ובצפייה ביקורתית ולא באיסור הפילטרים   ג. להציג מחקר על השפעת הרשתות על בני נוער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הראשונה?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לפתוח בדוגמה מוחשית ובשאלה כדי לעורר עניין ולהציג את הסוגיה   ב. להציג את טענת הנגד ולהפריך אותה   ג. לסכם את הנימוקים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בנוי הטיעון במאמר (פתיחה, טענה, נימוקים, טענת נגד והפרכה, מסקנה), והראו כיצד המחברים ״ראשית״, ״שנית״ ו״שלישית״ תורמים ללכידות הטקסט.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אַתֶּם רוֹאִים תְּמוּנוֹת בָּרֶשֶׁת? הַאִם כָּל תְּמוּנָה אֲמִיתִּית? מָה אַתֶּם חוֹשְׁבִים?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עוֹלָה חֲדָשָׁה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new immigrant (girl)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בָּרֶשֶׁת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on the internet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עוֹר חָלָק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smooth skin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נְמָשִׁים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freckles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📱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גם אתם רואים תמונות בטלפון? מה אתם רואים?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יואב רואה?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📱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טלפון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⚽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כדור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🍎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תפוח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מה אמיתי כאן? אמת ואשליה ברשת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אחד שאזכור בפעם הבאה שאראה תמונה ״מושלמת״: ______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שאלה אחת שאשאל את עצמי לפני שאשווה את עצמי למישהו ברשת: ______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דבר אמיתי ופשוט מהשבוע שלי שגורם לי לחייך: ______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🪞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מה אמיתי כאן? אמת ואשליה ברשת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7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מה אמיתי כאן? אמת ואשליה ברשת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