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ובטבלה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והטבלה נמצאים בחוברת ובאתר. קוראים יחד את הפסקה הראשונה, עוצרים בתחנת העצירה, וממשיכים בקריאה עצמית או בזוגות. לכל רמה באתר ובחוברת יש טקסט משלה: סיפור ליסודי, טקסט טיעוני לחט״ע, טקסט בניקוד לעולים וטקסט קצר עם תמונות לחנ״מ.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לפי הפסקה 'צורך עתיק', מדוע היה חשוב לבני אדם בעבר להיות חלק מקבוצה? ← כי הקבוצה סיפקה הגנה, מזון ועזרה | לפי הטבלה, מה מאפיין את ההרגשה אחרי מפגש עם חברים כשיש שייכות? ← רוגע ותחושה שאפשר לנשום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בפסקה הראשונה כתוב: 'הצורך להשתייך טבוע בנו'. מה פירוש המילה 'טבוע' בהקשר הזה? ← נמצא עמוק בתוכנו, חלק מהטבע שלנו. המשפט בטקסט: "להרגיש שמקבלים אותי כמו שאני…".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✅ נכון – לפי הטקסט, בגיל ההתבגרות בני נוער רגישים במיוחד לדעתם של בני גילם. | ❌ לא נכון – הטקסט טוען שכל לחץ חברתי מזיק. | ❌ לא נכון – לפי הטקסט, התאמה פירושה להרגיש שמקבלים אותי כמו שאני. | ✅ נכון – בניסויים בפסיכולוגיה נמצא שאנשים מוכנים לפעמים לתת תשובה שגויה כדי לא להיות שונים מהקבוצה.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חברה מזמינה אותי להצטרף לריצה קבוצתית ← 🤝 לחץ שמקדם | אומרים לי 'כולם עושים את זה' כדי שאעשה משהו שלא נוח לי ← ⛓️ לחץ שמזיק | הקבוצה לומדת יחד למבחן ומעודדת אותי ← 🤝 לחץ שמקדם | אני משנה את הדעה שלי רק כדי שלא יצחקו עליי ← ⛓️ לחץ שמזיק | חברים מציעים להתנדב יחד בבית אבות ← 🤝 לחץ שמקדם | אני מסתיר/ה תחביב שאני אוהב/ת כי הוא 'לא מגניב' ← ⛓️ לחץ שמזיק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הטקסט הטיעוני "המחיר של 'להיות כמו כולם'" ושאלות בסגנון בגרות על מטרה, מבנה וקישוריות. תשובות: מהי המטרה המרכזית של המאמר? ← לשכנע שאפשר וכדאי להשתייך בלי לוותר על הזהות | מה תפקידה של הפסקה הראשונה במאמר? ← לפתוח בתמונה מעוררת מחשבה ובשאלה שמושכת את הקוראים ואת הקוראות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מילון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noar-beomek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zehu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להיות אני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זהות, שייכות ואותנטיות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טקסט מידעי עם טבלה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חשבו על פעם אחת שבה עשיתם משהו רק כי כולם עשו. מה הרגשתם בבטן לפני, ומה הרגשתם אחרי? האם הייתם עושים את זה שוב?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יאתרו מידע מפורש בטקסט ויסיקו מסקנות על הקשר בין הצורך להשתייך לבין לחץ חברתי.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יבחינו בין התאמה (לשנות את עצמי כדי שיקבלו אותי) לבין שייכות (להתקבל כמו שאני), ויזהו מבנה טקסט, מילות קישור ואמצעים רטוריים.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יביעו עמדה מנומקת ויכתבו על דרכים להישאר נאמנים לעצמם בתוך קבוצה, תוך שימוש בכלי התמודדות מתוך גש״ר מאח״ד ועש״ן ד״ק.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להשתייך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להיות חלק מקבוצה ולהרגיש שמקבלים אותך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לחץ חברתי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השפעה של קבוצה על הבחירות וההתנהגות של אדם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רגישים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מושפעים בקלות ומגיבים בעוצמה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להתמיד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להמשיך לעשות משהו לאורך זמן בלי לוותר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מבחינים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ומסבירים את ההבדל בין שני דברים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ובטבלה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הקבוצה שבתוכנו: מה הופך את השייכות לחזקה כל כך?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טקסט מידעי עם טבלה (חט״ב)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צורך עתיק. במשך רוב ההיסטוריה חיו בני האדם בקבוצות קטנות. מי שהיה חלק מהקבוצה קיבל הגנה, מזון ועזרה, ומי שנשאר לבד היה בסכנה.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תחנת עצירה: האם הרגשתם פעם לחץ 'שקט', כזה שאיש לא אמר בקול? מה גרם לכם להרגיש אותו, ומה עשיתם?</a:t>
            </a:r>
          </a:p>
        </p:txBody>
      </p:sp>
      <p:pic>
        <p:nvPicPr>
          <p:cNvPr id="19" name="Picture 18" descr="zehut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בואו נתחיל על פני המים: נחפש בטקסט מידע מדויק.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הפסקה 'צורך עתיק', מדוע היה חשוב לבני אדם בעבר להיות חלק מקבוצה?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הקבוצה סיפקה הגנה, מזון ועזרה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היה אסור על פי חוק לחיות לבד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רק בקבוצה אפשר היה ללמוד לדבר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לפי הטבלה, מה מאפיין את ההרגשה אחרי מפגש עם חברים כשיש שייכות?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עייפות ותחושה של 'משחקים תפקיד'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רוגע ותחושה שאפשר לנשום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חשש שיעזבו אותנו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צוללים: נסיק מסקנות, נקשר בין חלקי הטקסט ונבחן את המבנה והשפה.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בפסקה הראשונה כתוב: 'הצורך להשתייך טבוע בנו'. מה פירוש המילה 'טבוע' בהקשר הזה?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נמצא עמוק בתוכנו, חלק מהטבע שלנו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שקוע מתחת למים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נשכח לפני זמן רב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שמגדיר מהי שייכות.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הגענו למעמקים: כאן תביעו דעה, תיצרו ותחברו את הנושא לחיים שלכם.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התחביב של תמר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תמר אוהבת לצייר קומיקס ומבלה בזה שעות. בהפסקה צחקו בנות מהקבוצה שלה על ״מי שעוד מצייר כמו ילד קטן״. מאז תמר מסתירה את המחברת שלה ומרגישה שהיא משחקת תפקיד.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תמר יכולה לעשות או לחשוב כדי להרגיש שייכות אמיתית בלי לוותר על מי שהיא? היעזרו בטקסט.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כתבו פסקת טיעון (5–7 שורות): האם אפשר להשתייך לקבוצה ובכל זאת להישאר עצמנו? הציגו עמדה ברורה ושני נימוקים (לפחות אחד מהם מהטקסט או מהטבלה), וסיימו במשפט סיכום.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הטקסט, בגיל ההתבגרות בני נוער רגישים במיוחד לדעתם של בני גילם.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הטקסט טוען שכל לחץ חברתי מזיק.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לפי הטקסט, התאמה פירושה להרגיש שמקבלים אותי כמו שאני.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בניסויים בפסיכולוגיה נמצא שאנשים מוכנים לפעמים לתת תשובה שגויה כדי לא להיות שונים מהקבוצה.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מיינו: האם הלחץ החברתי בכל מצב מקדם או מזיק?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חברה מזמינה אותי להצטרף לריצה קבוצתית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אומרים לי 'כולם עושים את זה' כדי שאעשה משהו שלא נוח לי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הקבוצה לומדת יחד למבחן ומעודדת אותי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אני משנה את הדעה שלי רק כדי שלא יצחקו עליי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חברים מציעים להתנדב יחד בבית אבות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799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אני מסתיר/ה תחביב שאני אוהב/ת כי הוא 'לא מגניב'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שמקדם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66744"/>
            <a:ext cx="544068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⛓️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שמזיק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ההבדל בין 'להתאים' לבין 'להשתייך'? תנו דוגמה מהחיים, בלי שמות של תלמידים ותלמידות מהכיתה.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האם לחץ חברתי יכול להיות גם טוב? מתי הוא דוחף אותנו קדימה, ומתי הוא מבקש מאיתנו לוותר על עצמנו?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למה לפעמים כל כך קשה להיות הראשון או הראשונה שאומרים 'אני חושב/ת אחרת'? מה יכול לעזור לנו לעשות זאת?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גש״ר מאח״ד – שישה ערוצים שמחזקים אותי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🏃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גוף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שכל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💛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רגש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🌟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אמונה וערכים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6032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🤝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חברה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2286000"/>
            <a:ext cx="1737360" cy="1600200"/>
          </a:xfrm>
          <a:prstGeom prst="roundRect">
            <a:avLst>
              <a:gd name="adj" fmla="val 11428"/>
            </a:avLst>
          </a:prstGeom>
          <a:solidFill>
            <a:srgbClr val="FFF6CC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דמיון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מחזיק אותי כשקשה להיות שונה? מצאו ערוץ אחד או שניים: חברה (מי אוהב אותי כמו שאני), אמונה וערכים (מה חשוב לי באמת), רגש (לתת שם לתחושה), דמיון (איך אני רוצה להיראות בעוד שנה).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מתוך הטקסט הטיעוני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„טענתי היא שהצורך להשתייך אינו חולשה, אבל ויתור על עצמנו כדי להשתייך הוא עסקה גרועה. שייכות אמיתית אינה נקנית במחיר הזהות. להפך: היא מתאפשרת רק כשאנחנו מעזים להיות מי שאנחנו.“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מהי המטרה המרכזית של המאמר?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לשכנע שאפשר וכדאי להשתייך בלי לוותר על הזהות   ב. לתאר מחקרים על התפתחות המוח בגיל ההתבגרות   ג. להמליץ לבני נוער ולבנות נוער להתרחק מקבוצות חברים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תפקידה של הפסקה הראשונה במאמר?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להציג את מסקנת הכותב/ת   ב. לפתוח בתמונה מעוררת מחשבה ובשאלה שמושכת את הקוראים ואת הקוראות   ג. להציג את טענת הנגד ולהפריך אותה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הסבירו כיצד בנויות הפסקה החמישית והשישית, ומה תרומתן לכוח השכנוע של המאמר.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אַתֶּם מְדַבְּרִים יוֹתֵר מִשָּׂפָה אַחַת? בְּאֵיזוֹ שָׂפָה אַתֶּם מְדַבְּרִים בַּבַּיִת?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מִבְטָא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accent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סְלֵנְג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slang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כְּמוֹ כּוּלָּם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like everyone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מְלַמֶּדֶת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teaches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👀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עדי בוחרת. מה היא תבחר? </a:t>
            </a: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או </a:t>
            </a: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⚽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עדי אוהבת?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🎨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לצייר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🍕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לאכול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🚲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לרכוב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להיות אני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משפט אחד שלקחתי מהשיעור על להיות אני: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דבר אחד שאני אוהב/ת ולא תמיד מספר/ת עליו (אפשר להשאיר אצלי):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ערוץ אחד מגש״ר מאח״ד שיעזור לי בפעם הבאה שארגיש לחץ להיות 'כמו כולם':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לצלול פנימה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להיות אני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לצלול פנימה · 7 נושאים מעולם הנוער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noar-beomek.sites.tab.bot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להיות אני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